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8" r:id="rId3"/>
    <p:sldId id="259" r:id="rId4"/>
    <p:sldId id="260" r:id="rId5"/>
    <p:sldId id="261" r:id="rId6"/>
    <p:sldId id="262" r:id="rId7"/>
    <p:sldId id="263" r:id="rId8"/>
    <p:sldId id="264" r:id="rId9"/>
    <p:sldId id="265" r:id="rId10"/>
    <p:sldId id="266" r:id="rId11"/>
    <p:sldId id="267" r:id="rId12"/>
    <p:sldId id="286" r:id="rId13"/>
  </p:sldIdLst>
  <p:sldSz cx="9144000" cy="6858000" type="screen4x3"/>
  <p:notesSz cx="6858000" cy="9144000"/>
  <p:defaultTextStyle>
    <a:defPPr>
      <a:defRPr lang="sl-SI"/>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F56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08" y="-1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sl-SI"/>
          </a:p>
        </p:txBody>
      </p:sp>
      <p:sp>
        <p:nvSpPr>
          <p:cNvPr id="3" name="Ograda datum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856126BC-6367-4637-B9B5-64DF32ADA581}" type="datetimeFigureOut">
              <a:rPr lang="sl-SI"/>
              <a:pPr>
                <a:defRPr/>
              </a:pPr>
              <a:t>7.3.2013</a:t>
            </a:fld>
            <a:endParaRPr lang="sl-SI"/>
          </a:p>
        </p:txBody>
      </p:sp>
      <p:sp>
        <p:nvSpPr>
          <p:cNvPr id="4" name="Ograda stranske slik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sl-SI" noProof="0" smtClean="0"/>
          </a:p>
        </p:txBody>
      </p:sp>
      <p:sp>
        <p:nvSpPr>
          <p:cNvPr id="5" name="Ograda opomb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sl-SI" noProof="0" smtClean="0"/>
              <a:t>Kliknite, če želite urediti sloge besedila matrice</a:t>
            </a:r>
          </a:p>
          <a:p>
            <a:pPr lvl="1"/>
            <a:r>
              <a:rPr lang="sl-SI" noProof="0" smtClean="0"/>
              <a:t>Druga raven</a:t>
            </a:r>
          </a:p>
          <a:p>
            <a:pPr lvl="2"/>
            <a:r>
              <a:rPr lang="sl-SI" noProof="0" smtClean="0"/>
              <a:t>Tretja raven</a:t>
            </a:r>
          </a:p>
          <a:p>
            <a:pPr lvl="3"/>
            <a:r>
              <a:rPr lang="sl-SI" noProof="0" smtClean="0"/>
              <a:t>Četrta raven</a:t>
            </a:r>
          </a:p>
          <a:p>
            <a:pPr lvl="4"/>
            <a:r>
              <a:rPr lang="sl-SI" noProof="0" smtClean="0"/>
              <a:t>Peta raven</a:t>
            </a:r>
          </a:p>
        </p:txBody>
      </p:sp>
      <p:sp>
        <p:nvSpPr>
          <p:cNvPr id="6" name="Ograda no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sl-SI"/>
          </a:p>
        </p:txBody>
      </p:sp>
      <p:sp>
        <p:nvSpPr>
          <p:cNvPr id="7" name="Ograda številke diapoz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E385276C-9699-45B8-8525-6A1A2D5C4465}" type="slidenum">
              <a:rPr lang="sl-SI"/>
              <a:pPr>
                <a:defRPr/>
              </a:pPr>
              <a:t>‹#›</a:t>
            </a:fld>
            <a:endParaRPr lang="sl-SI"/>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smtClean="0"/>
              <a:t>Kliknite, če želite urediti slog naslova matrice</a:t>
            </a:r>
            <a:endParaRPr lang="sl-SI"/>
          </a:p>
        </p:txBody>
      </p:sp>
      <p:sp>
        <p:nvSpPr>
          <p:cNvPr id="3" name="Podnaslov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Kliknite, če želite urediti slog podnaslova matrice</a:t>
            </a:r>
            <a:endParaRPr lang="sl-SI"/>
          </a:p>
        </p:txBody>
      </p:sp>
      <p:sp>
        <p:nvSpPr>
          <p:cNvPr id="4" name="Ograda datuma 3"/>
          <p:cNvSpPr>
            <a:spLocks noGrp="1"/>
          </p:cNvSpPr>
          <p:nvPr>
            <p:ph type="dt" sz="half" idx="10"/>
          </p:nvPr>
        </p:nvSpPr>
        <p:spPr/>
        <p:txBody>
          <a:bodyPr/>
          <a:lstStyle>
            <a:lvl1pPr>
              <a:defRPr/>
            </a:lvl1pPr>
          </a:lstStyle>
          <a:p>
            <a:pPr>
              <a:defRPr/>
            </a:pPr>
            <a:fld id="{C75B5FC8-A650-4594-9BB0-FC623623AF4D}" type="datetimeFigureOut">
              <a:rPr lang="sl-SI"/>
              <a:pPr>
                <a:defRPr/>
              </a:pPr>
              <a:t>7.3.2013</a:t>
            </a:fld>
            <a:endParaRPr lang="sl-SI"/>
          </a:p>
        </p:txBody>
      </p:sp>
      <p:sp>
        <p:nvSpPr>
          <p:cNvPr id="5" name="Ograda noge 4"/>
          <p:cNvSpPr>
            <a:spLocks noGrp="1"/>
          </p:cNvSpPr>
          <p:nvPr>
            <p:ph type="ftr" sz="quarter" idx="11"/>
          </p:nvPr>
        </p:nvSpPr>
        <p:spPr/>
        <p:txBody>
          <a:bodyPr/>
          <a:lstStyle>
            <a:lvl1pPr>
              <a:defRPr/>
            </a:lvl1pPr>
          </a:lstStyle>
          <a:p>
            <a:pPr>
              <a:defRPr/>
            </a:pPr>
            <a:endParaRPr lang="sl-SI"/>
          </a:p>
        </p:txBody>
      </p:sp>
      <p:sp>
        <p:nvSpPr>
          <p:cNvPr id="6" name="Ograda številke diapozitiva 5"/>
          <p:cNvSpPr>
            <a:spLocks noGrp="1"/>
          </p:cNvSpPr>
          <p:nvPr>
            <p:ph type="sldNum" sz="quarter" idx="12"/>
          </p:nvPr>
        </p:nvSpPr>
        <p:spPr/>
        <p:txBody>
          <a:bodyPr/>
          <a:lstStyle>
            <a:lvl1pPr>
              <a:defRPr/>
            </a:lvl1pPr>
          </a:lstStyle>
          <a:p>
            <a:pPr>
              <a:defRPr/>
            </a:pPr>
            <a:fld id="{6BA130E5-9492-4E15-9C76-D2A5CB2D5B27}" type="slidenum">
              <a:rPr lang="sl-SI"/>
              <a:pPr>
                <a:defRPr/>
              </a:pPr>
              <a:t>‹#›</a:t>
            </a:fld>
            <a:endParaRPr lang="sl-SI"/>
          </a:p>
        </p:txBody>
      </p:sp>
    </p:spTree>
  </p:cSld>
  <p:clrMapOvr>
    <a:masterClrMapping/>
  </p:clrMapOvr>
  <p:transition>
    <p:wheel spokes="2"/>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Kliknite, če želite urediti slog naslova matrice</a:t>
            </a:r>
            <a:endParaRPr lang="sl-SI"/>
          </a:p>
        </p:txBody>
      </p:sp>
      <p:sp>
        <p:nvSpPr>
          <p:cNvPr id="3" name="Ograda vsebine 2"/>
          <p:cNvSpPr>
            <a:spLocks noGrp="1"/>
          </p:cNvSpPr>
          <p:nvPr>
            <p:ph idx="1"/>
          </p:nvPr>
        </p:nvSpPr>
        <p:spPr/>
        <p:txBody>
          <a:body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pPr>
              <a:defRPr/>
            </a:pPr>
            <a:fld id="{85E30FC3-D8CA-48CC-9653-5F609D179038}" type="datetimeFigureOut">
              <a:rPr lang="sl-SI"/>
              <a:pPr>
                <a:defRPr/>
              </a:pPr>
              <a:t>7.3.2013</a:t>
            </a:fld>
            <a:endParaRPr lang="sl-SI"/>
          </a:p>
        </p:txBody>
      </p:sp>
      <p:sp>
        <p:nvSpPr>
          <p:cNvPr id="5" name="Ograda noge 4"/>
          <p:cNvSpPr>
            <a:spLocks noGrp="1"/>
          </p:cNvSpPr>
          <p:nvPr>
            <p:ph type="ftr" sz="quarter" idx="11"/>
          </p:nvPr>
        </p:nvSpPr>
        <p:spPr/>
        <p:txBody>
          <a:bodyPr/>
          <a:lstStyle>
            <a:lvl1pPr>
              <a:defRPr/>
            </a:lvl1pPr>
          </a:lstStyle>
          <a:p>
            <a:pPr>
              <a:defRPr/>
            </a:pPr>
            <a:endParaRPr lang="sl-SI"/>
          </a:p>
        </p:txBody>
      </p:sp>
      <p:sp>
        <p:nvSpPr>
          <p:cNvPr id="6" name="Ograda številke diapozitiva 5"/>
          <p:cNvSpPr>
            <a:spLocks noGrp="1"/>
          </p:cNvSpPr>
          <p:nvPr>
            <p:ph type="sldNum" sz="quarter" idx="12"/>
          </p:nvPr>
        </p:nvSpPr>
        <p:spPr/>
        <p:txBody>
          <a:bodyPr/>
          <a:lstStyle>
            <a:lvl1pPr>
              <a:defRPr/>
            </a:lvl1pPr>
          </a:lstStyle>
          <a:p>
            <a:pPr>
              <a:defRPr/>
            </a:pPr>
            <a:fld id="{CEB1E355-AB1B-447B-9CC8-E81A9D82FAD2}" type="slidenum">
              <a:rPr lang="sl-SI"/>
              <a:pPr>
                <a:defRPr/>
              </a:pPr>
              <a:t>‹#›</a:t>
            </a:fld>
            <a:endParaRPr lang="sl-SI"/>
          </a:p>
        </p:txBody>
      </p:sp>
    </p:spTree>
  </p:cSld>
  <p:clrMapOvr>
    <a:masterClrMapping/>
  </p:clrMapOvr>
  <p:transition>
    <p:wheel spokes="2"/>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smtClean="0"/>
              <a:t>Kliknite, če želite urediti slog naslova matrice</a:t>
            </a:r>
            <a:endParaRPr lang="sl-SI"/>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smtClean="0"/>
              <a:t>Kliknite, če želite urediti sloge besedila matrice</a:t>
            </a:r>
          </a:p>
        </p:txBody>
      </p:sp>
      <p:sp>
        <p:nvSpPr>
          <p:cNvPr id="4" name="Ograda datuma 3"/>
          <p:cNvSpPr>
            <a:spLocks noGrp="1"/>
          </p:cNvSpPr>
          <p:nvPr>
            <p:ph type="dt" sz="half" idx="10"/>
          </p:nvPr>
        </p:nvSpPr>
        <p:spPr/>
        <p:txBody>
          <a:bodyPr/>
          <a:lstStyle>
            <a:lvl1pPr>
              <a:defRPr/>
            </a:lvl1pPr>
          </a:lstStyle>
          <a:p>
            <a:pPr>
              <a:defRPr/>
            </a:pPr>
            <a:fld id="{9310D36C-9BBE-429B-90A5-D89AF2FEE761}" type="datetimeFigureOut">
              <a:rPr lang="sl-SI"/>
              <a:pPr>
                <a:defRPr/>
              </a:pPr>
              <a:t>7.3.2013</a:t>
            </a:fld>
            <a:endParaRPr lang="sl-SI"/>
          </a:p>
        </p:txBody>
      </p:sp>
      <p:sp>
        <p:nvSpPr>
          <p:cNvPr id="5" name="Ograda noge 4"/>
          <p:cNvSpPr>
            <a:spLocks noGrp="1"/>
          </p:cNvSpPr>
          <p:nvPr>
            <p:ph type="ftr" sz="quarter" idx="11"/>
          </p:nvPr>
        </p:nvSpPr>
        <p:spPr/>
        <p:txBody>
          <a:bodyPr/>
          <a:lstStyle>
            <a:lvl1pPr>
              <a:defRPr/>
            </a:lvl1pPr>
          </a:lstStyle>
          <a:p>
            <a:pPr>
              <a:defRPr/>
            </a:pPr>
            <a:endParaRPr lang="sl-SI"/>
          </a:p>
        </p:txBody>
      </p:sp>
      <p:sp>
        <p:nvSpPr>
          <p:cNvPr id="6" name="Ograda številke diapozitiva 5"/>
          <p:cNvSpPr>
            <a:spLocks noGrp="1"/>
          </p:cNvSpPr>
          <p:nvPr>
            <p:ph type="sldNum" sz="quarter" idx="12"/>
          </p:nvPr>
        </p:nvSpPr>
        <p:spPr/>
        <p:txBody>
          <a:bodyPr/>
          <a:lstStyle>
            <a:lvl1pPr>
              <a:defRPr/>
            </a:lvl1pPr>
          </a:lstStyle>
          <a:p>
            <a:pPr>
              <a:defRPr/>
            </a:pPr>
            <a:fld id="{A4112DD3-10B3-496F-BF6A-FA0F8B8CB809}" type="slidenum">
              <a:rPr lang="sl-SI"/>
              <a:pPr>
                <a:defRPr/>
              </a:pPr>
              <a:t>‹#›</a:t>
            </a:fld>
            <a:endParaRPr lang="sl-SI"/>
          </a:p>
        </p:txBody>
      </p:sp>
    </p:spTree>
  </p:cSld>
  <p:clrMapOvr>
    <a:masterClrMapping/>
  </p:clrMapOvr>
  <p:transition>
    <p:wheel spokes="2"/>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Kliknite, če želite urediti slog naslova matrice</a:t>
            </a:r>
            <a:endParaRPr lang="sl-SI"/>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datuma 3"/>
          <p:cNvSpPr>
            <a:spLocks noGrp="1"/>
          </p:cNvSpPr>
          <p:nvPr>
            <p:ph type="dt" sz="half" idx="10"/>
          </p:nvPr>
        </p:nvSpPr>
        <p:spPr/>
        <p:txBody>
          <a:bodyPr/>
          <a:lstStyle>
            <a:lvl1pPr>
              <a:defRPr/>
            </a:lvl1pPr>
          </a:lstStyle>
          <a:p>
            <a:pPr>
              <a:defRPr/>
            </a:pPr>
            <a:fld id="{CA335D34-3B1E-434A-B551-DF098EF67CEF}" type="datetimeFigureOut">
              <a:rPr lang="sl-SI"/>
              <a:pPr>
                <a:defRPr/>
              </a:pPr>
              <a:t>7.3.2013</a:t>
            </a:fld>
            <a:endParaRPr lang="sl-SI"/>
          </a:p>
        </p:txBody>
      </p:sp>
      <p:sp>
        <p:nvSpPr>
          <p:cNvPr id="6" name="Ograda noge 4"/>
          <p:cNvSpPr>
            <a:spLocks noGrp="1"/>
          </p:cNvSpPr>
          <p:nvPr>
            <p:ph type="ftr" sz="quarter" idx="11"/>
          </p:nvPr>
        </p:nvSpPr>
        <p:spPr/>
        <p:txBody>
          <a:bodyPr/>
          <a:lstStyle>
            <a:lvl1pPr>
              <a:defRPr/>
            </a:lvl1pPr>
          </a:lstStyle>
          <a:p>
            <a:pPr>
              <a:defRPr/>
            </a:pPr>
            <a:endParaRPr lang="sl-SI"/>
          </a:p>
        </p:txBody>
      </p:sp>
      <p:sp>
        <p:nvSpPr>
          <p:cNvPr id="7" name="Ograda številke diapozitiva 5"/>
          <p:cNvSpPr>
            <a:spLocks noGrp="1"/>
          </p:cNvSpPr>
          <p:nvPr>
            <p:ph type="sldNum" sz="quarter" idx="12"/>
          </p:nvPr>
        </p:nvSpPr>
        <p:spPr/>
        <p:txBody>
          <a:bodyPr/>
          <a:lstStyle>
            <a:lvl1pPr>
              <a:defRPr/>
            </a:lvl1pPr>
          </a:lstStyle>
          <a:p>
            <a:pPr>
              <a:defRPr/>
            </a:pPr>
            <a:fld id="{A817306E-F20E-43F1-996D-3532A6FCE2A0}" type="slidenum">
              <a:rPr lang="sl-SI"/>
              <a:pPr>
                <a:defRPr/>
              </a:pPr>
              <a:t>‹#›</a:t>
            </a:fld>
            <a:endParaRPr lang="sl-SI"/>
          </a:p>
        </p:txBody>
      </p:sp>
    </p:spTree>
  </p:cSld>
  <p:clrMapOvr>
    <a:masterClrMapping/>
  </p:clrMapOvr>
  <p:transition>
    <p:wheel spokes="2"/>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smtClean="0"/>
              <a:t>Kliknite, če želite urediti slog naslova matrice</a:t>
            </a:r>
            <a:endParaRPr lang="sl-SI"/>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7" name="Ograda datuma 3"/>
          <p:cNvSpPr>
            <a:spLocks noGrp="1"/>
          </p:cNvSpPr>
          <p:nvPr>
            <p:ph type="dt" sz="half" idx="10"/>
          </p:nvPr>
        </p:nvSpPr>
        <p:spPr/>
        <p:txBody>
          <a:bodyPr/>
          <a:lstStyle>
            <a:lvl1pPr>
              <a:defRPr/>
            </a:lvl1pPr>
          </a:lstStyle>
          <a:p>
            <a:pPr>
              <a:defRPr/>
            </a:pPr>
            <a:fld id="{EB2B2722-2973-44DF-94A9-B23A66EEFC41}" type="datetimeFigureOut">
              <a:rPr lang="sl-SI"/>
              <a:pPr>
                <a:defRPr/>
              </a:pPr>
              <a:t>7.3.2013</a:t>
            </a:fld>
            <a:endParaRPr lang="sl-SI"/>
          </a:p>
        </p:txBody>
      </p:sp>
      <p:sp>
        <p:nvSpPr>
          <p:cNvPr id="8" name="Ograda noge 4"/>
          <p:cNvSpPr>
            <a:spLocks noGrp="1"/>
          </p:cNvSpPr>
          <p:nvPr>
            <p:ph type="ftr" sz="quarter" idx="11"/>
          </p:nvPr>
        </p:nvSpPr>
        <p:spPr/>
        <p:txBody>
          <a:bodyPr/>
          <a:lstStyle>
            <a:lvl1pPr>
              <a:defRPr/>
            </a:lvl1pPr>
          </a:lstStyle>
          <a:p>
            <a:pPr>
              <a:defRPr/>
            </a:pPr>
            <a:endParaRPr lang="sl-SI"/>
          </a:p>
        </p:txBody>
      </p:sp>
      <p:sp>
        <p:nvSpPr>
          <p:cNvPr id="9" name="Ograda številke diapozitiva 5"/>
          <p:cNvSpPr>
            <a:spLocks noGrp="1"/>
          </p:cNvSpPr>
          <p:nvPr>
            <p:ph type="sldNum" sz="quarter" idx="12"/>
          </p:nvPr>
        </p:nvSpPr>
        <p:spPr/>
        <p:txBody>
          <a:bodyPr/>
          <a:lstStyle>
            <a:lvl1pPr>
              <a:defRPr/>
            </a:lvl1pPr>
          </a:lstStyle>
          <a:p>
            <a:pPr>
              <a:defRPr/>
            </a:pPr>
            <a:fld id="{53642C12-527C-47A0-B194-F53F9BCAE154}" type="slidenum">
              <a:rPr lang="sl-SI"/>
              <a:pPr>
                <a:defRPr/>
              </a:pPr>
              <a:t>‹#›</a:t>
            </a:fld>
            <a:endParaRPr lang="sl-SI"/>
          </a:p>
        </p:txBody>
      </p:sp>
    </p:spTree>
  </p:cSld>
  <p:clrMapOvr>
    <a:masterClrMapping/>
  </p:clrMapOvr>
  <p:transition>
    <p:wheel spokes="2"/>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Kliknite, če želite urediti slog naslova matrice</a:t>
            </a:r>
            <a:endParaRPr lang="sl-SI"/>
          </a:p>
        </p:txBody>
      </p:sp>
      <p:sp>
        <p:nvSpPr>
          <p:cNvPr id="3" name="Ograda datuma 3"/>
          <p:cNvSpPr>
            <a:spLocks noGrp="1"/>
          </p:cNvSpPr>
          <p:nvPr>
            <p:ph type="dt" sz="half" idx="10"/>
          </p:nvPr>
        </p:nvSpPr>
        <p:spPr/>
        <p:txBody>
          <a:bodyPr/>
          <a:lstStyle>
            <a:lvl1pPr>
              <a:defRPr/>
            </a:lvl1pPr>
          </a:lstStyle>
          <a:p>
            <a:pPr>
              <a:defRPr/>
            </a:pPr>
            <a:fld id="{7899A8C1-DF1F-4CB1-ABDE-D1982B464254}" type="datetimeFigureOut">
              <a:rPr lang="sl-SI"/>
              <a:pPr>
                <a:defRPr/>
              </a:pPr>
              <a:t>7.3.2013</a:t>
            </a:fld>
            <a:endParaRPr lang="sl-SI"/>
          </a:p>
        </p:txBody>
      </p:sp>
      <p:sp>
        <p:nvSpPr>
          <p:cNvPr id="4" name="Ograda noge 4"/>
          <p:cNvSpPr>
            <a:spLocks noGrp="1"/>
          </p:cNvSpPr>
          <p:nvPr>
            <p:ph type="ftr" sz="quarter" idx="11"/>
          </p:nvPr>
        </p:nvSpPr>
        <p:spPr/>
        <p:txBody>
          <a:bodyPr/>
          <a:lstStyle>
            <a:lvl1pPr>
              <a:defRPr/>
            </a:lvl1pPr>
          </a:lstStyle>
          <a:p>
            <a:pPr>
              <a:defRPr/>
            </a:pPr>
            <a:endParaRPr lang="sl-SI"/>
          </a:p>
        </p:txBody>
      </p:sp>
      <p:sp>
        <p:nvSpPr>
          <p:cNvPr id="5" name="Ograda številke diapozitiva 5"/>
          <p:cNvSpPr>
            <a:spLocks noGrp="1"/>
          </p:cNvSpPr>
          <p:nvPr>
            <p:ph type="sldNum" sz="quarter" idx="12"/>
          </p:nvPr>
        </p:nvSpPr>
        <p:spPr/>
        <p:txBody>
          <a:bodyPr/>
          <a:lstStyle>
            <a:lvl1pPr>
              <a:defRPr/>
            </a:lvl1pPr>
          </a:lstStyle>
          <a:p>
            <a:pPr>
              <a:defRPr/>
            </a:pPr>
            <a:fld id="{F546BB99-7452-46E0-ACCA-447DC5D41583}" type="slidenum">
              <a:rPr lang="sl-SI"/>
              <a:pPr>
                <a:defRPr/>
              </a:pPr>
              <a:t>‹#›</a:t>
            </a:fld>
            <a:endParaRPr lang="sl-SI"/>
          </a:p>
        </p:txBody>
      </p:sp>
    </p:spTree>
  </p:cSld>
  <p:clrMapOvr>
    <a:masterClrMapping/>
  </p:clrMapOvr>
  <p:transition>
    <p:wheel spokes="2"/>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3"/>
          <p:cNvSpPr>
            <a:spLocks noGrp="1"/>
          </p:cNvSpPr>
          <p:nvPr>
            <p:ph type="dt" sz="half" idx="10"/>
          </p:nvPr>
        </p:nvSpPr>
        <p:spPr/>
        <p:txBody>
          <a:bodyPr/>
          <a:lstStyle>
            <a:lvl1pPr>
              <a:defRPr/>
            </a:lvl1pPr>
          </a:lstStyle>
          <a:p>
            <a:pPr>
              <a:defRPr/>
            </a:pPr>
            <a:fld id="{BF2A94E5-821F-4E87-AD2F-8CB745E253B6}" type="datetimeFigureOut">
              <a:rPr lang="sl-SI"/>
              <a:pPr>
                <a:defRPr/>
              </a:pPr>
              <a:t>7.3.2013</a:t>
            </a:fld>
            <a:endParaRPr lang="sl-SI"/>
          </a:p>
        </p:txBody>
      </p:sp>
      <p:sp>
        <p:nvSpPr>
          <p:cNvPr id="3" name="Ograda noge 4"/>
          <p:cNvSpPr>
            <a:spLocks noGrp="1"/>
          </p:cNvSpPr>
          <p:nvPr>
            <p:ph type="ftr" sz="quarter" idx="11"/>
          </p:nvPr>
        </p:nvSpPr>
        <p:spPr/>
        <p:txBody>
          <a:bodyPr/>
          <a:lstStyle>
            <a:lvl1pPr>
              <a:defRPr/>
            </a:lvl1pPr>
          </a:lstStyle>
          <a:p>
            <a:pPr>
              <a:defRPr/>
            </a:pPr>
            <a:endParaRPr lang="sl-SI"/>
          </a:p>
        </p:txBody>
      </p:sp>
      <p:sp>
        <p:nvSpPr>
          <p:cNvPr id="4" name="Ograda številke diapozitiva 5"/>
          <p:cNvSpPr>
            <a:spLocks noGrp="1"/>
          </p:cNvSpPr>
          <p:nvPr>
            <p:ph type="sldNum" sz="quarter" idx="12"/>
          </p:nvPr>
        </p:nvSpPr>
        <p:spPr/>
        <p:txBody>
          <a:bodyPr/>
          <a:lstStyle>
            <a:lvl1pPr>
              <a:defRPr/>
            </a:lvl1pPr>
          </a:lstStyle>
          <a:p>
            <a:pPr>
              <a:defRPr/>
            </a:pPr>
            <a:fld id="{01FA5DE6-FE62-447F-96DC-1A595F8CE593}" type="slidenum">
              <a:rPr lang="sl-SI"/>
              <a:pPr>
                <a:defRPr/>
              </a:pPr>
              <a:t>‹#›</a:t>
            </a:fld>
            <a:endParaRPr lang="sl-SI"/>
          </a:p>
        </p:txBody>
      </p:sp>
    </p:spTree>
  </p:cSld>
  <p:clrMapOvr>
    <a:masterClrMapping/>
  </p:clrMapOvr>
  <p:transition>
    <p:wheel spokes="2"/>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smtClean="0"/>
              <a:t>Kliknite, če želite urediti slog naslova matrice</a:t>
            </a:r>
            <a:endParaRPr lang="sl-SI"/>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Kliknite, če želite urediti sloge besedila matrice</a:t>
            </a:r>
          </a:p>
        </p:txBody>
      </p:sp>
      <p:sp>
        <p:nvSpPr>
          <p:cNvPr id="5" name="Ograda datuma 3"/>
          <p:cNvSpPr>
            <a:spLocks noGrp="1"/>
          </p:cNvSpPr>
          <p:nvPr>
            <p:ph type="dt" sz="half" idx="10"/>
          </p:nvPr>
        </p:nvSpPr>
        <p:spPr/>
        <p:txBody>
          <a:bodyPr/>
          <a:lstStyle>
            <a:lvl1pPr>
              <a:defRPr/>
            </a:lvl1pPr>
          </a:lstStyle>
          <a:p>
            <a:pPr>
              <a:defRPr/>
            </a:pPr>
            <a:fld id="{55DDBCE4-92DE-4C08-B546-0CE456FDFCE4}" type="datetimeFigureOut">
              <a:rPr lang="sl-SI"/>
              <a:pPr>
                <a:defRPr/>
              </a:pPr>
              <a:t>7.3.2013</a:t>
            </a:fld>
            <a:endParaRPr lang="sl-SI"/>
          </a:p>
        </p:txBody>
      </p:sp>
      <p:sp>
        <p:nvSpPr>
          <p:cNvPr id="6" name="Ograda noge 4"/>
          <p:cNvSpPr>
            <a:spLocks noGrp="1"/>
          </p:cNvSpPr>
          <p:nvPr>
            <p:ph type="ftr" sz="quarter" idx="11"/>
          </p:nvPr>
        </p:nvSpPr>
        <p:spPr/>
        <p:txBody>
          <a:bodyPr/>
          <a:lstStyle>
            <a:lvl1pPr>
              <a:defRPr/>
            </a:lvl1pPr>
          </a:lstStyle>
          <a:p>
            <a:pPr>
              <a:defRPr/>
            </a:pPr>
            <a:endParaRPr lang="sl-SI"/>
          </a:p>
        </p:txBody>
      </p:sp>
      <p:sp>
        <p:nvSpPr>
          <p:cNvPr id="7" name="Ograda številke diapozitiva 5"/>
          <p:cNvSpPr>
            <a:spLocks noGrp="1"/>
          </p:cNvSpPr>
          <p:nvPr>
            <p:ph type="sldNum" sz="quarter" idx="12"/>
          </p:nvPr>
        </p:nvSpPr>
        <p:spPr/>
        <p:txBody>
          <a:bodyPr/>
          <a:lstStyle>
            <a:lvl1pPr>
              <a:defRPr/>
            </a:lvl1pPr>
          </a:lstStyle>
          <a:p>
            <a:pPr>
              <a:defRPr/>
            </a:pPr>
            <a:fld id="{2C197201-4FFF-4AC1-8CC4-946B77D7001A}" type="slidenum">
              <a:rPr lang="sl-SI"/>
              <a:pPr>
                <a:defRPr/>
              </a:pPr>
              <a:t>‹#›</a:t>
            </a:fld>
            <a:endParaRPr lang="sl-SI"/>
          </a:p>
        </p:txBody>
      </p:sp>
    </p:spTree>
  </p:cSld>
  <p:clrMapOvr>
    <a:masterClrMapping/>
  </p:clrMapOvr>
  <p:transition>
    <p:wheel spokes="2"/>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smtClean="0"/>
              <a:t>Kliknite, če želite urediti slog naslova matrice</a:t>
            </a:r>
            <a:endParaRPr lang="sl-SI"/>
          </a:p>
        </p:txBody>
      </p:sp>
      <p:sp>
        <p:nvSpPr>
          <p:cNvPr id="3" name="Ograda slik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l-SI" noProof="0" smtClean="0"/>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Kliknite, če želite urediti sloge besedila matrice</a:t>
            </a:r>
          </a:p>
        </p:txBody>
      </p:sp>
      <p:sp>
        <p:nvSpPr>
          <p:cNvPr id="5" name="Ograda datuma 3"/>
          <p:cNvSpPr>
            <a:spLocks noGrp="1"/>
          </p:cNvSpPr>
          <p:nvPr>
            <p:ph type="dt" sz="half" idx="10"/>
          </p:nvPr>
        </p:nvSpPr>
        <p:spPr/>
        <p:txBody>
          <a:bodyPr/>
          <a:lstStyle>
            <a:lvl1pPr>
              <a:defRPr/>
            </a:lvl1pPr>
          </a:lstStyle>
          <a:p>
            <a:pPr>
              <a:defRPr/>
            </a:pPr>
            <a:fld id="{AC02B96C-70EC-4ABE-9767-4A0FC924BF16}" type="datetimeFigureOut">
              <a:rPr lang="sl-SI"/>
              <a:pPr>
                <a:defRPr/>
              </a:pPr>
              <a:t>7.3.2013</a:t>
            </a:fld>
            <a:endParaRPr lang="sl-SI"/>
          </a:p>
        </p:txBody>
      </p:sp>
      <p:sp>
        <p:nvSpPr>
          <p:cNvPr id="6" name="Ograda noge 4"/>
          <p:cNvSpPr>
            <a:spLocks noGrp="1"/>
          </p:cNvSpPr>
          <p:nvPr>
            <p:ph type="ftr" sz="quarter" idx="11"/>
          </p:nvPr>
        </p:nvSpPr>
        <p:spPr/>
        <p:txBody>
          <a:bodyPr/>
          <a:lstStyle>
            <a:lvl1pPr>
              <a:defRPr/>
            </a:lvl1pPr>
          </a:lstStyle>
          <a:p>
            <a:pPr>
              <a:defRPr/>
            </a:pPr>
            <a:endParaRPr lang="sl-SI"/>
          </a:p>
        </p:txBody>
      </p:sp>
      <p:sp>
        <p:nvSpPr>
          <p:cNvPr id="7" name="Ograda številke diapozitiva 5"/>
          <p:cNvSpPr>
            <a:spLocks noGrp="1"/>
          </p:cNvSpPr>
          <p:nvPr>
            <p:ph type="sldNum" sz="quarter" idx="12"/>
          </p:nvPr>
        </p:nvSpPr>
        <p:spPr/>
        <p:txBody>
          <a:bodyPr/>
          <a:lstStyle>
            <a:lvl1pPr>
              <a:defRPr/>
            </a:lvl1pPr>
          </a:lstStyle>
          <a:p>
            <a:pPr>
              <a:defRPr/>
            </a:pPr>
            <a:fld id="{B5E121DF-A04F-4FC2-BD05-DB08E31F840A}" type="slidenum">
              <a:rPr lang="sl-SI"/>
              <a:pPr>
                <a:defRPr/>
              </a:pPr>
              <a:t>‹#›</a:t>
            </a:fld>
            <a:endParaRPr lang="sl-SI"/>
          </a:p>
        </p:txBody>
      </p:sp>
    </p:spTree>
  </p:cSld>
  <p:clrMapOvr>
    <a:masterClrMapping/>
  </p:clrMapOvr>
  <p:transition>
    <p:wheel spokes="2"/>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Kliknite, če želite urediti slog naslova matrice</a:t>
            </a:r>
            <a:endParaRPr lang="sl-SI"/>
          </a:p>
        </p:txBody>
      </p:sp>
      <p:sp>
        <p:nvSpPr>
          <p:cNvPr id="3" name="Ograda navpičnega besedila 2"/>
          <p:cNvSpPr>
            <a:spLocks noGrp="1"/>
          </p:cNvSpPr>
          <p:nvPr>
            <p:ph type="body" orient="vert" idx="1"/>
          </p:nvPr>
        </p:nvSpPr>
        <p:spPr/>
        <p:txBody>
          <a:bodyPr vert="eaVert"/>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pPr>
              <a:defRPr/>
            </a:pPr>
            <a:fld id="{AD929250-8608-436E-B108-141E78F5EFF3}" type="datetimeFigureOut">
              <a:rPr lang="sl-SI"/>
              <a:pPr>
                <a:defRPr/>
              </a:pPr>
              <a:t>7.3.2013</a:t>
            </a:fld>
            <a:endParaRPr lang="sl-SI"/>
          </a:p>
        </p:txBody>
      </p:sp>
      <p:sp>
        <p:nvSpPr>
          <p:cNvPr id="5" name="Ograda noge 4"/>
          <p:cNvSpPr>
            <a:spLocks noGrp="1"/>
          </p:cNvSpPr>
          <p:nvPr>
            <p:ph type="ftr" sz="quarter" idx="11"/>
          </p:nvPr>
        </p:nvSpPr>
        <p:spPr/>
        <p:txBody>
          <a:bodyPr/>
          <a:lstStyle>
            <a:lvl1pPr>
              <a:defRPr/>
            </a:lvl1pPr>
          </a:lstStyle>
          <a:p>
            <a:pPr>
              <a:defRPr/>
            </a:pPr>
            <a:endParaRPr lang="sl-SI"/>
          </a:p>
        </p:txBody>
      </p:sp>
      <p:sp>
        <p:nvSpPr>
          <p:cNvPr id="6" name="Ograda številke diapozitiva 5"/>
          <p:cNvSpPr>
            <a:spLocks noGrp="1"/>
          </p:cNvSpPr>
          <p:nvPr>
            <p:ph type="sldNum" sz="quarter" idx="12"/>
          </p:nvPr>
        </p:nvSpPr>
        <p:spPr/>
        <p:txBody>
          <a:bodyPr/>
          <a:lstStyle>
            <a:lvl1pPr>
              <a:defRPr/>
            </a:lvl1pPr>
          </a:lstStyle>
          <a:p>
            <a:pPr>
              <a:defRPr/>
            </a:pPr>
            <a:fld id="{0BBC5D64-A96A-41C9-87C0-134E955D1C30}" type="slidenum">
              <a:rPr lang="sl-SI"/>
              <a:pPr>
                <a:defRPr/>
              </a:pPr>
              <a:t>‹#›</a:t>
            </a:fld>
            <a:endParaRPr lang="sl-SI"/>
          </a:p>
        </p:txBody>
      </p:sp>
    </p:spTree>
  </p:cSld>
  <p:clrMapOvr>
    <a:masterClrMapping/>
  </p:clrMapOvr>
  <p:transition>
    <p:wheel spokes="2"/>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smtClean="0"/>
              <a:t>Kliknite, če želite urediti slog naslova matrice</a:t>
            </a:r>
            <a:endParaRPr lang="sl-SI"/>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pPr>
              <a:defRPr/>
            </a:pPr>
            <a:fld id="{F4055049-636F-428E-8498-0EB2C75EF00F}" type="datetimeFigureOut">
              <a:rPr lang="sl-SI"/>
              <a:pPr>
                <a:defRPr/>
              </a:pPr>
              <a:t>7.3.2013</a:t>
            </a:fld>
            <a:endParaRPr lang="sl-SI"/>
          </a:p>
        </p:txBody>
      </p:sp>
      <p:sp>
        <p:nvSpPr>
          <p:cNvPr id="5" name="Ograda noge 4"/>
          <p:cNvSpPr>
            <a:spLocks noGrp="1"/>
          </p:cNvSpPr>
          <p:nvPr>
            <p:ph type="ftr" sz="quarter" idx="11"/>
          </p:nvPr>
        </p:nvSpPr>
        <p:spPr/>
        <p:txBody>
          <a:bodyPr/>
          <a:lstStyle>
            <a:lvl1pPr>
              <a:defRPr/>
            </a:lvl1pPr>
          </a:lstStyle>
          <a:p>
            <a:pPr>
              <a:defRPr/>
            </a:pPr>
            <a:endParaRPr lang="sl-SI"/>
          </a:p>
        </p:txBody>
      </p:sp>
      <p:sp>
        <p:nvSpPr>
          <p:cNvPr id="6" name="Ograda številke diapozitiva 5"/>
          <p:cNvSpPr>
            <a:spLocks noGrp="1"/>
          </p:cNvSpPr>
          <p:nvPr>
            <p:ph type="sldNum" sz="quarter" idx="12"/>
          </p:nvPr>
        </p:nvSpPr>
        <p:spPr/>
        <p:txBody>
          <a:bodyPr/>
          <a:lstStyle>
            <a:lvl1pPr>
              <a:defRPr/>
            </a:lvl1pPr>
          </a:lstStyle>
          <a:p>
            <a:pPr>
              <a:defRPr/>
            </a:pPr>
            <a:fld id="{D531DBAC-5DE1-4CBE-B1AC-82BDD51814EB}" type="slidenum">
              <a:rPr lang="sl-SI"/>
              <a:pPr>
                <a:defRPr/>
              </a:pPr>
              <a:t>‹#›</a:t>
            </a:fld>
            <a:endParaRPr lang="sl-SI"/>
          </a:p>
        </p:txBody>
      </p:sp>
    </p:spTree>
  </p:cSld>
  <p:clrMapOvr>
    <a:masterClrMapping/>
  </p:clrMapOvr>
  <p:transition>
    <p:wheel spokes="2"/>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0">
              <a:srgbClr val="C5F56F">
                <a:alpha val="68627"/>
              </a:srgbClr>
            </a:gs>
            <a:gs pos="50000">
              <a:schemeClr val="accent1">
                <a:tint val="44500"/>
                <a:satMod val="160000"/>
              </a:schemeClr>
            </a:gs>
            <a:gs pos="100000">
              <a:schemeClr val="accent1">
                <a:tint val="23500"/>
                <a:satMod val="16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026" name="Ograda naslova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sl-SI" smtClean="0"/>
              <a:t>Kliknite, če želite urediti slog naslova matrice</a:t>
            </a:r>
          </a:p>
        </p:txBody>
      </p:sp>
      <p:sp>
        <p:nvSpPr>
          <p:cNvPr id="1027" name="Ograda besedila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sl-SI" smtClean="0"/>
              <a:t>Kliknite, če želite urediti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p>
        </p:txBody>
      </p:sp>
      <p:sp>
        <p:nvSpPr>
          <p:cNvPr id="4" name="Ograda datum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54D6963-CB80-4973-A335-E367889BD7FC}" type="datetimeFigureOut">
              <a:rPr lang="sl-SI"/>
              <a:pPr>
                <a:defRPr/>
              </a:pPr>
              <a:t>7.3.2013</a:t>
            </a:fld>
            <a:endParaRPr lang="sl-SI"/>
          </a:p>
        </p:txBody>
      </p:sp>
      <p:sp>
        <p:nvSpPr>
          <p:cNvPr id="5" name="Ograda no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l-SI"/>
          </a:p>
        </p:txBody>
      </p:sp>
      <p:sp>
        <p:nvSpPr>
          <p:cNvPr id="6" name="Ograda številke diapoz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32C3744-2818-4CAC-8AAB-E26BC5E21E5D}" type="slidenum">
              <a:rPr lang="sl-SI"/>
              <a:pPr>
                <a:defRPr/>
              </a:pPr>
              <a:t>‹#›</a:t>
            </a:fld>
            <a:endParaRPr lang="sl-SI"/>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heel spokes="2"/>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ctrTitle"/>
          </p:nvPr>
        </p:nvSpPr>
        <p:spPr/>
        <p:txBody>
          <a:bodyPr rtlCol="0">
            <a:normAutofit/>
          </a:bodyPr>
          <a:lstStyle/>
          <a:p>
            <a:pPr eaLnBrk="1" fontAlgn="auto" hangingPunct="1">
              <a:spcAft>
                <a:spcPts val="0"/>
              </a:spcAft>
              <a:defRPr/>
            </a:pPr>
            <a:r>
              <a:rPr lang="sl-SI" dirty="0" smtClean="0">
                <a:solidFill>
                  <a:schemeClr val="accent5">
                    <a:lumMod val="50000"/>
                  </a:schemeClr>
                </a:solidFill>
              </a:rPr>
              <a:t>Molimo s </a:t>
            </a:r>
            <a:r>
              <a:rPr lang="sl-SI" dirty="0" err="1" smtClean="0">
                <a:solidFill>
                  <a:schemeClr val="accent5">
                    <a:lumMod val="50000"/>
                  </a:schemeClr>
                </a:solidFill>
              </a:rPr>
              <a:t>Halasom</a:t>
            </a:r>
            <a:endParaRPr lang="sl-SI" dirty="0" smtClean="0">
              <a:solidFill>
                <a:schemeClr val="accent5">
                  <a:lumMod val="50000"/>
                </a:schemeClr>
              </a:solidFill>
            </a:endParaRPr>
          </a:p>
        </p:txBody>
      </p:sp>
      <p:sp>
        <p:nvSpPr>
          <p:cNvPr id="2051" name="Podnaslov 2"/>
          <p:cNvSpPr>
            <a:spLocks noGrp="1"/>
          </p:cNvSpPr>
          <p:nvPr>
            <p:ph type="subTitle" idx="1"/>
          </p:nvPr>
        </p:nvSpPr>
        <p:spPr/>
        <p:txBody>
          <a:bodyPr/>
          <a:lstStyle/>
          <a:p>
            <a:pPr eaLnBrk="1" hangingPunct="1"/>
            <a:r>
              <a:rPr lang="sl-SI" sz="4400" smtClean="0">
                <a:solidFill>
                  <a:srgbClr val="00B0F0"/>
                </a:solidFill>
              </a:rPr>
              <a:t>Družina</a:t>
            </a:r>
          </a:p>
        </p:txBody>
      </p:sp>
    </p:spTree>
  </p:cSld>
  <p:clrMapOvr>
    <a:masterClrMapping/>
  </p:clrMapOvr>
  <p:transition>
    <p:wheel spokes="2"/>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3075" name="Ograda vsebine 6"/>
          <p:cNvSpPr>
            <a:spLocks noGrp="1"/>
          </p:cNvSpPr>
          <p:nvPr>
            <p:ph sz="half" idx="1"/>
          </p:nvPr>
        </p:nvSpPr>
        <p:spPr>
          <a:xfrm>
            <a:off x="285750" y="1600200"/>
            <a:ext cx="5072063" cy="4900613"/>
          </a:xfrm>
        </p:spPr>
        <p:txBody>
          <a:bodyPr/>
          <a:lstStyle/>
          <a:p>
            <a:pPr eaLnBrk="1" hangingPunct="1">
              <a:buFont typeface="Arial" charset="0"/>
              <a:buNone/>
            </a:pPr>
            <a:r>
              <a:rPr lang="sl-SI" sz="3600" smtClean="0">
                <a:solidFill>
                  <a:srgbClr val="002060"/>
                </a:solidFill>
              </a:rPr>
              <a:t>Družini je Bog določil posebno poslanstvo, ki ga mora izpolnjevati.</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Slo_ves 023.JPG"/>
          <p:cNvPicPr>
            <a:picLocks noGrp="1" noChangeAspect="1"/>
          </p:cNvPicPr>
          <p:nvPr>
            <p:ph sz="half" idx="2"/>
          </p:nvPr>
        </p:nvPicPr>
        <p:blipFill>
          <a:blip r:embed="rId4" cstate="email"/>
          <a:stretch>
            <a:fillRect/>
          </a:stretch>
        </p:blipFill>
        <p:spPr>
          <a:xfrm>
            <a:off x="5643570" y="2071678"/>
            <a:ext cx="3017309" cy="4525963"/>
          </a:xfrm>
          <a:effectLst>
            <a:softEdge rad="112500"/>
          </a:effectLst>
        </p:spPr>
      </p:pic>
    </p:spTree>
  </p:cSld>
  <p:clrMapOvr>
    <a:masterClrMapping/>
  </p:clrMapOvr>
  <p:transition>
    <p:wheel spokes="2"/>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4099" name="Ograda vsebine 6"/>
          <p:cNvSpPr>
            <a:spLocks noGrp="1"/>
          </p:cNvSpPr>
          <p:nvPr>
            <p:ph sz="half" idx="1"/>
          </p:nvPr>
        </p:nvSpPr>
        <p:spPr>
          <a:xfrm>
            <a:off x="214313" y="1600200"/>
            <a:ext cx="4281487" cy="4829175"/>
          </a:xfrm>
        </p:spPr>
        <p:txBody>
          <a:bodyPr/>
          <a:lstStyle/>
          <a:p>
            <a:pPr eaLnBrk="1" hangingPunct="1">
              <a:buFont typeface="Arial" charset="0"/>
              <a:buNone/>
            </a:pPr>
            <a:r>
              <a:rPr lang="sl-SI" sz="3600" smtClean="0">
                <a:solidFill>
                  <a:srgbClr val="002060"/>
                </a:solidFill>
              </a:rPr>
              <a:t>Vemo, da ima družina svoj začetek v raju. Sam stvarnik jo je ustanovil in Kristus jo je obdaril po zakramentu sv. zakona z obilnimi milostmi.</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7" name="Ograda vsebine 6" descr="L_goric (13).JPG"/>
          <p:cNvPicPr>
            <a:picLocks noChangeAspect="1"/>
          </p:cNvPicPr>
          <p:nvPr/>
        </p:nvPicPr>
        <p:blipFill>
          <a:blip r:embed="rId4" cstate="email"/>
          <a:stretch>
            <a:fillRect/>
          </a:stretch>
        </p:blipFill>
        <p:spPr bwMode="auto">
          <a:xfrm>
            <a:off x="5548320" y="1714488"/>
            <a:ext cx="3255436" cy="4883153"/>
          </a:xfrm>
          <a:prstGeom prst="rect">
            <a:avLst/>
          </a:prstGeom>
          <a:noFill/>
          <a:ln w="9525">
            <a:noFill/>
            <a:miter lim="800000"/>
            <a:headEnd/>
            <a:tailEnd/>
          </a:ln>
          <a:effectLst>
            <a:softEdge rad="112500"/>
          </a:effectLst>
        </p:spPr>
      </p:pic>
      <p:sp>
        <p:nvSpPr>
          <p:cNvPr id="4103" name="Ograda vsebine 10"/>
          <p:cNvSpPr>
            <a:spLocks noGrp="1"/>
          </p:cNvSpPr>
          <p:nvPr>
            <p:ph sz="half" idx="2"/>
          </p:nvPr>
        </p:nvSpPr>
        <p:spPr/>
        <p:txBody>
          <a:bodyPr/>
          <a:lstStyle/>
          <a:p>
            <a:endParaRPr lang="sl-SI" smtClean="0"/>
          </a:p>
        </p:txBody>
      </p:sp>
    </p:spTree>
  </p:cSld>
  <p:clrMapOvr>
    <a:masterClrMapping/>
  </p:clrMapOvr>
  <p:transition>
    <p:wheel spokes="2"/>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5123" name="Ograda vsebine 6"/>
          <p:cNvSpPr>
            <a:spLocks noGrp="1"/>
          </p:cNvSpPr>
          <p:nvPr>
            <p:ph sz="half" idx="1"/>
          </p:nvPr>
        </p:nvSpPr>
        <p:spPr>
          <a:xfrm>
            <a:off x="0" y="1600200"/>
            <a:ext cx="4857750" cy="5043488"/>
          </a:xfrm>
        </p:spPr>
        <p:txBody>
          <a:bodyPr/>
          <a:lstStyle/>
          <a:p>
            <a:pPr eaLnBrk="1" hangingPunct="1">
              <a:buFont typeface="Arial" charset="0"/>
              <a:buNone/>
            </a:pPr>
            <a:r>
              <a:rPr lang="sl-SI" sz="3200" smtClean="0">
                <a:solidFill>
                  <a:srgbClr val="002060"/>
                </a:solidFill>
              </a:rPr>
              <a:t>Naravna pravičnost zahteva, da starši svoje zemeljske dobrine zapustijo svojim otrokom. A bolj kot to so dolžni dati svojim naslednikom drugo dediščino, dediščino, ki je več vredna kakor zemeljska, ker je od Boga – to je vera.</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IMG_6397.JPG"/>
          <p:cNvPicPr>
            <a:picLocks noGrp="1" noChangeAspect="1"/>
          </p:cNvPicPr>
          <p:nvPr>
            <p:ph sz="half" idx="2"/>
          </p:nvPr>
        </p:nvPicPr>
        <p:blipFill>
          <a:blip r:embed="rId4" cstate="email"/>
          <a:srcRect/>
          <a:stretch>
            <a:fillRect/>
          </a:stretch>
        </p:blipFill>
        <p:spPr>
          <a:xfrm>
            <a:off x="4889419" y="2786058"/>
            <a:ext cx="3968861" cy="3835408"/>
          </a:xfrm>
          <a:effectLst>
            <a:softEdge rad="112500"/>
          </a:effectLst>
        </p:spPr>
      </p:pic>
    </p:spTree>
  </p:cSld>
  <p:clrMapOvr>
    <a:masterClrMapping/>
  </p:clrMapOvr>
  <p:transition>
    <p:wheel spokes="2"/>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6147" name="Ograda vsebine 6"/>
          <p:cNvSpPr>
            <a:spLocks noGrp="1"/>
          </p:cNvSpPr>
          <p:nvPr>
            <p:ph sz="half" idx="1"/>
          </p:nvPr>
        </p:nvSpPr>
        <p:spPr>
          <a:xfrm>
            <a:off x="142875" y="1600200"/>
            <a:ext cx="8501063" cy="1543050"/>
          </a:xfrm>
        </p:spPr>
        <p:txBody>
          <a:bodyPr/>
          <a:lstStyle/>
          <a:p>
            <a:pPr eaLnBrk="1" hangingPunct="1">
              <a:buFont typeface="Arial" charset="0"/>
              <a:buNone/>
            </a:pPr>
            <a:r>
              <a:rPr lang="sl-SI" sz="3600" smtClean="0">
                <a:solidFill>
                  <a:srgbClr val="002060"/>
                </a:solidFill>
              </a:rPr>
              <a:t>Blagoslovljena družina je vrelec neizmerne zemeljske sreče. </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Mura 015.JPG"/>
          <p:cNvPicPr>
            <a:picLocks noGrp="1" noChangeAspect="1"/>
          </p:cNvPicPr>
          <p:nvPr>
            <p:ph sz="half" idx="2"/>
          </p:nvPr>
        </p:nvPicPr>
        <p:blipFill>
          <a:blip r:embed="rId4" cstate="email"/>
          <a:stretch>
            <a:fillRect/>
          </a:stretch>
        </p:blipFill>
        <p:spPr>
          <a:xfrm>
            <a:off x="3036083" y="2714620"/>
            <a:ext cx="5860269" cy="3906846"/>
          </a:xfrm>
          <a:effectLst>
            <a:softEdge rad="112500"/>
          </a:effectLst>
        </p:spPr>
      </p:pic>
    </p:spTree>
  </p:cSld>
  <p:clrMapOvr>
    <a:masterClrMapping/>
  </p:clrMapOvr>
  <p:transition>
    <p:wheel spokes="2"/>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7171" name="Ograda vsebine 6"/>
          <p:cNvSpPr>
            <a:spLocks noGrp="1"/>
          </p:cNvSpPr>
          <p:nvPr>
            <p:ph sz="half" idx="1"/>
          </p:nvPr>
        </p:nvSpPr>
        <p:spPr>
          <a:xfrm>
            <a:off x="142875" y="1600200"/>
            <a:ext cx="8786813" cy="5114925"/>
          </a:xfrm>
        </p:spPr>
        <p:txBody>
          <a:bodyPr/>
          <a:lstStyle/>
          <a:p>
            <a:pPr marL="0" indent="0" eaLnBrk="1" hangingPunct="1">
              <a:spcBef>
                <a:spcPct val="0"/>
              </a:spcBef>
              <a:buFont typeface="Arial" charset="0"/>
              <a:buNone/>
            </a:pPr>
            <a:r>
              <a:rPr lang="sl-SI" sz="3600" smtClean="0">
                <a:solidFill>
                  <a:srgbClr val="002060"/>
                </a:solidFill>
              </a:rPr>
              <a:t>Nasprotniki vsega, kar je božjega – prostozidarji – vidijo v družini glavno oviro, da njihovo delo nima uspeha. Dobro se zavedajo, da bo njihov trud zaman, če ne razbijejo krščanske družine. To je</a:t>
            </a:r>
          </a:p>
          <a:p>
            <a:pPr marL="0" indent="0" eaLnBrk="1" hangingPunct="1">
              <a:spcBef>
                <a:spcPct val="0"/>
              </a:spcBef>
              <a:buFont typeface="Arial" charset="0"/>
              <a:buNone/>
            </a:pPr>
            <a:r>
              <a:rPr lang="sl-SI" sz="3600" smtClean="0">
                <a:solidFill>
                  <a:srgbClr val="002060"/>
                </a:solidFill>
              </a:rPr>
              <a:t>vzrok, zakaj je boj proti</a:t>
            </a:r>
          </a:p>
          <a:p>
            <a:pPr marL="0" indent="0" eaLnBrk="1" hangingPunct="1">
              <a:spcBef>
                <a:spcPct val="0"/>
              </a:spcBef>
              <a:buFont typeface="Arial" charset="0"/>
              <a:buNone/>
            </a:pPr>
            <a:r>
              <a:rPr lang="sl-SI" sz="3600" smtClean="0">
                <a:solidFill>
                  <a:srgbClr val="002060"/>
                </a:solidFill>
              </a:rPr>
              <a:t>Cerkvi v vseh časih tudi boj</a:t>
            </a:r>
          </a:p>
          <a:p>
            <a:pPr marL="0" indent="0" eaLnBrk="1" hangingPunct="1">
              <a:spcBef>
                <a:spcPct val="0"/>
              </a:spcBef>
              <a:buFont typeface="Arial" charset="0"/>
              <a:buNone/>
            </a:pPr>
            <a:r>
              <a:rPr lang="sl-SI" sz="3600" smtClean="0">
                <a:solidFill>
                  <a:srgbClr val="002060"/>
                </a:solidFill>
              </a:rPr>
              <a:t>proti svetemu zakonu in </a:t>
            </a:r>
          </a:p>
          <a:p>
            <a:pPr marL="0" indent="0" eaLnBrk="1" hangingPunct="1">
              <a:spcBef>
                <a:spcPct val="0"/>
              </a:spcBef>
              <a:buFont typeface="Arial" charset="0"/>
              <a:buNone/>
            </a:pPr>
            <a:r>
              <a:rPr lang="sl-SI" sz="3600" smtClean="0">
                <a:solidFill>
                  <a:srgbClr val="002060"/>
                </a:solidFill>
              </a:rPr>
              <a:t>Družini.</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7174" name="Ograda vsebine 12" descr="Dokl_rekol 014.JPG"/>
          <p:cNvPicPr>
            <a:picLocks noGrp="1" noChangeAspect="1"/>
          </p:cNvPicPr>
          <p:nvPr>
            <p:ph sz="half" idx="2"/>
          </p:nvPr>
        </p:nvPicPr>
        <p:blipFill>
          <a:blip r:embed="rId4" cstate="print"/>
          <a:srcRect/>
          <a:stretch>
            <a:fillRect/>
          </a:stretch>
        </p:blipFill>
        <p:spPr>
          <a:xfrm>
            <a:off x="5429250" y="4000500"/>
            <a:ext cx="3538538" cy="2692400"/>
          </a:xfrm>
        </p:spPr>
      </p:pic>
    </p:spTree>
  </p:cSld>
  <p:clrMapOvr>
    <a:masterClrMapping/>
  </p:clrMapOvr>
  <p:transition>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8195" name="Ograda vsebine 6"/>
          <p:cNvSpPr>
            <a:spLocks noGrp="1"/>
          </p:cNvSpPr>
          <p:nvPr>
            <p:ph sz="half" idx="1"/>
          </p:nvPr>
        </p:nvSpPr>
        <p:spPr>
          <a:xfrm>
            <a:off x="142875" y="1600200"/>
            <a:ext cx="5857875" cy="3400425"/>
          </a:xfrm>
        </p:spPr>
        <p:txBody>
          <a:bodyPr/>
          <a:lstStyle/>
          <a:p>
            <a:pPr eaLnBrk="1" hangingPunct="1">
              <a:buFont typeface="Arial" charset="0"/>
              <a:buNone/>
            </a:pPr>
            <a:r>
              <a:rPr lang="sl-SI" sz="3600" smtClean="0">
                <a:solidFill>
                  <a:srgbClr val="002060"/>
                </a:solidFill>
              </a:rPr>
              <a:t>Starši so dolžni otrokom pomagati, da odrastejo in se vzgojijo za cilj, ki je otroku namenjen od Boga in narave. </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Dokl_rekol 012.JPG"/>
          <p:cNvPicPr>
            <a:picLocks noGrp="1" noChangeAspect="1"/>
          </p:cNvPicPr>
          <p:nvPr>
            <p:ph sz="half" idx="2"/>
          </p:nvPr>
        </p:nvPicPr>
        <p:blipFill>
          <a:blip r:embed="rId4" cstate="email"/>
          <a:stretch>
            <a:fillRect/>
          </a:stretch>
        </p:blipFill>
        <p:spPr>
          <a:xfrm>
            <a:off x="3786182" y="3286124"/>
            <a:ext cx="5110170" cy="3406780"/>
          </a:xfrm>
          <a:prstGeom prst="ellipse">
            <a:avLst/>
          </a:prstGeom>
          <a:effectLst>
            <a:softEdge rad="112500"/>
          </a:effectLst>
        </p:spPr>
      </p:pic>
    </p:spTree>
  </p:cSld>
  <p:clrMapOvr>
    <a:masterClrMapping/>
  </p:clrMapOvr>
  <p:transition>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9219" name="Ograda vsebine 6"/>
          <p:cNvSpPr>
            <a:spLocks noGrp="1"/>
          </p:cNvSpPr>
          <p:nvPr>
            <p:ph sz="half" idx="1"/>
          </p:nvPr>
        </p:nvSpPr>
        <p:spPr>
          <a:xfrm>
            <a:off x="142875" y="1600200"/>
            <a:ext cx="5143500" cy="5114925"/>
          </a:xfrm>
        </p:spPr>
        <p:txBody>
          <a:bodyPr/>
          <a:lstStyle/>
          <a:p>
            <a:pPr marL="0" indent="0" eaLnBrk="1" hangingPunct="1">
              <a:spcBef>
                <a:spcPct val="0"/>
              </a:spcBef>
              <a:buFont typeface="Arial" charset="0"/>
              <a:buNone/>
            </a:pPr>
            <a:r>
              <a:rPr lang="sl-SI" sz="3600" smtClean="0">
                <a:solidFill>
                  <a:srgbClr val="002060"/>
                </a:solidFill>
              </a:rPr>
              <a:t>Poleg Stvarnika so starši po naravi prvi lastniki in zaradi tega prvi vzgojitelji svojih otrok. To svojo sveto starševsko pravico so imeli starši že prej, preden je nastala prva država in prva šola na svetu.</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Orat_Ce 140.JPG"/>
          <p:cNvPicPr>
            <a:picLocks noGrp="1" noChangeAspect="1"/>
          </p:cNvPicPr>
          <p:nvPr>
            <p:ph sz="half" idx="2"/>
          </p:nvPr>
        </p:nvPicPr>
        <p:blipFill>
          <a:blip r:embed="rId4" cstate="email"/>
          <a:srcRect/>
          <a:stretch>
            <a:fillRect/>
          </a:stretch>
        </p:blipFill>
        <p:spPr>
          <a:xfrm>
            <a:off x="4904787" y="2857496"/>
            <a:ext cx="3953493" cy="3769539"/>
          </a:xfrm>
          <a:effectLst>
            <a:softEdge rad="112500"/>
          </a:effectLst>
        </p:spPr>
      </p:pic>
    </p:spTree>
  </p:cSld>
  <p:clrMapOvr>
    <a:masterClrMapping/>
  </p:clrMapOvr>
  <p:transition>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10243" name="Ograda vsebine 6"/>
          <p:cNvSpPr>
            <a:spLocks noGrp="1"/>
          </p:cNvSpPr>
          <p:nvPr>
            <p:ph sz="half" idx="1"/>
          </p:nvPr>
        </p:nvSpPr>
        <p:spPr>
          <a:xfrm>
            <a:off x="142875" y="1600200"/>
            <a:ext cx="5572125" cy="5114925"/>
          </a:xfrm>
        </p:spPr>
        <p:txBody>
          <a:bodyPr/>
          <a:lstStyle/>
          <a:p>
            <a:pPr marL="0" indent="0" eaLnBrk="1" hangingPunct="1">
              <a:spcBef>
                <a:spcPct val="0"/>
              </a:spcBef>
              <a:buFont typeface="Arial" charset="0"/>
              <a:buNone/>
            </a:pPr>
            <a:r>
              <a:rPr lang="sl-SI" sz="3600" smtClean="0">
                <a:solidFill>
                  <a:srgbClr val="002060"/>
                </a:solidFill>
              </a:rPr>
              <a:t>Znano je, da se družina ustanovi takrat, ko se sklene zakon. Ko mladenič in mladenka  v cerkvi pred Bogom obljubita drug drugemu, da bosta skupaj živela v ljubezni, dokler ju smrt ne loči. Tu je začetek družine, sveti zakon.</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Budimpesta 042.JPG"/>
          <p:cNvPicPr>
            <a:picLocks noGrp="1" noChangeAspect="1"/>
          </p:cNvPicPr>
          <p:nvPr>
            <p:ph sz="half" idx="2"/>
          </p:nvPr>
        </p:nvPicPr>
        <p:blipFill>
          <a:blip r:embed="rId4" cstate="email"/>
          <a:srcRect/>
          <a:stretch>
            <a:fillRect/>
          </a:stretch>
        </p:blipFill>
        <p:spPr>
          <a:xfrm>
            <a:off x="5866431" y="3214686"/>
            <a:ext cx="2920411" cy="3335342"/>
          </a:xfrm>
          <a:effectLst>
            <a:softEdge rad="112500"/>
          </a:effectLst>
        </p:spPr>
      </p:pic>
    </p:spTree>
  </p:cSld>
  <p:clrMapOvr>
    <a:masterClrMapping/>
  </p:clrMapOvr>
  <p:transition>
    <p:wheel spokes="2"/>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11267" name="Ograda vsebine 6"/>
          <p:cNvSpPr>
            <a:spLocks noGrp="1"/>
          </p:cNvSpPr>
          <p:nvPr>
            <p:ph sz="half" idx="1"/>
          </p:nvPr>
        </p:nvSpPr>
        <p:spPr>
          <a:xfrm>
            <a:off x="214313" y="1600200"/>
            <a:ext cx="5000625" cy="5114925"/>
          </a:xfrm>
        </p:spPr>
        <p:txBody>
          <a:bodyPr/>
          <a:lstStyle/>
          <a:p>
            <a:pPr eaLnBrk="1" hangingPunct="1">
              <a:buFont typeface="Arial" charset="0"/>
              <a:buNone/>
            </a:pPr>
            <a:r>
              <a:rPr lang="sl-SI" sz="3600" smtClean="0">
                <a:solidFill>
                  <a:srgbClr val="002060"/>
                </a:solidFill>
              </a:rPr>
              <a:t>Družina je v pravem pomenu besede družina le, če druži vse svoje člane pod eno streho, pri skupni skledi, pri skupnem delu. </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8" name="Ograda vsebine 7" descr="Orat_pet 052.JPG"/>
          <p:cNvPicPr>
            <a:picLocks noGrp="1" noChangeAspect="1"/>
          </p:cNvPicPr>
          <p:nvPr>
            <p:ph sz="half" idx="2"/>
          </p:nvPr>
        </p:nvPicPr>
        <p:blipFill>
          <a:blip r:embed="rId4" cstate="email"/>
          <a:stretch>
            <a:fillRect/>
          </a:stretch>
        </p:blipFill>
        <p:spPr>
          <a:xfrm>
            <a:off x="4929190" y="4000504"/>
            <a:ext cx="4038600" cy="2692400"/>
          </a:xfrm>
          <a:effectLst>
            <a:softEdge rad="112500"/>
          </a:effectLst>
        </p:spPr>
      </p:pic>
    </p:spTree>
  </p:cSld>
  <p:clrMapOvr>
    <a:masterClrMapping/>
  </p:clrMapOvr>
  <p:transition>
    <p:wheel spokes="2"/>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slov 1"/>
          <p:cNvSpPr>
            <a:spLocks noGrp="1"/>
          </p:cNvSpPr>
          <p:nvPr>
            <p:ph type="title"/>
          </p:nvPr>
        </p:nvSpPr>
        <p:spPr>
          <a:xfrm>
            <a:off x="500063" y="0"/>
            <a:ext cx="8229600" cy="1000125"/>
          </a:xfrm>
        </p:spPr>
        <p:txBody>
          <a:bodyPr/>
          <a:lstStyle/>
          <a:p>
            <a:pPr eaLnBrk="1" hangingPunct="1"/>
            <a:r>
              <a:rPr lang="sl-SI" smtClean="0">
                <a:solidFill>
                  <a:srgbClr val="C00000"/>
                </a:solidFill>
              </a:rPr>
              <a:t>Molimo s Halasom</a:t>
            </a:r>
          </a:p>
        </p:txBody>
      </p:sp>
      <p:sp>
        <p:nvSpPr>
          <p:cNvPr id="12291" name="Ograda vsebine 6"/>
          <p:cNvSpPr>
            <a:spLocks noGrp="1"/>
          </p:cNvSpPr>
          <p:nvPr>
            <p:ph sz="half" idx="1"/>
          </p:nvPr>
        </p:nvSpPr>
        <p:spPr>
          <a:xfrm>
            <a:off x="142875" y="1600200"/>
            <a:ext cx="8786813" cy="5114925"/>
          </a:xfrm>
        </p:spPr>
        <p:txBody>
          <a:bodyPr/>
          <a:lstStyle/>
          <a:p>
            <a:pPr marL="0" indent="0" eaLnBrk="1" hangingPunct="1">
              <a:spcBef>
                <a:spcPct val="0"/>
              </a:spcBef>
              <a:buFont typeface="Arial" charset="0"/>
              <a:buNone/>
            </a:pPr>
            <a:r>
              <a:rPr lang="sl-SI" sz="3600" smtClean="0">
                <a:solidFill>
                  <a:srgbClr val="002060"/>
                </a:solidFill>
              </a:rPr>
              <a:t>O družini je potrebno ponovno govoriti, kajti od družine je največ odvisno življenje posameznika tako na zemlji kakor tudi v večnosti. Človek izhaja iz družine ne samo po telesu, ampak tudi duhovno življenje dobi pečat od družine,</a:t>
            </a:r>
          </a:p>
          <a:p>
            <a:pPr marL="0" indent="0" eaLnBrk="1" hangingPunct="1">
              <a:spcBef>
                <a:spcPct val="0"/>
              </a:spcBef>
              <a:buFont typeface="Arial" charset="0"/>
              <a:buNone/>
            </a:pPr>
            <a:r>
              <a:rPr lang="sl-SI" sz="3600" smtClean="0">
                <a:solidFill>
                  <a:srgbClr val="002060"/>
                </a:solidFill>
              </a:rPr>
              <a:t>v kateri je bil vzgojen. </a:t>
            </a:r>
          </a:p>
        </p:txBody>
      </p:sp>
      <p:pic>
        <p:nvPicPr>
          <p:cNvPr id="9" name="Ograda vsebine 5" descr="IMG_0692.JPG"/>
          <p:cNvPicPr>
            <a:picLocks noChangeAspect="1"/>
          </p:cNvPicPr>
          <p:nvPr/>
        </p:nvPicPr>
        <p:blipFill>
          <a:blip r:embed="rId2" cstate="email"/>
          <a:srcRect/>
          <a:stretch>
            <a:fillRect/>
          </a:stretch>
        </p:blipFill>
        <p:spPr>
          <a:xfrm>
            <a:off x="0" y="0"/>
            <a:ext cx="1428728" cy="1538620"/>
          </a:xfrm>
          <a:prstGeom prst="rect">
            <a:avLst/>
          </a:prstGeom>
          <a:ln>
            <a:noFill/>
          </a:ln>
          <a:effectLst>
            <a:softEdge rad="112500"/>
          </a:effectLst>
        </p:spPr>
      </p:pic>
      <p:pic>
        <p:nvPicPr>
          <p:cNvPr id="10" name="Ograda vsebine 4" descr="Kr_pot_table 051.JPG"/>
          <p:cNvPicPr>
            <a:picLocks noChangeAspect="1"/>
          </p:cNvPicPr>
          <p:nvPr/>
        </p:nvPicPr>
        <p:blipFill>
          <a:blip r:embed="rId3" cstate="email"/>
          <a:srcRect/>
          <a:stretch>
            <a:fillRect/>
          </a:stretch>
        </p:blipFill>
        <p:spPr>
          <a:xfrm>
            <a:off x="7572396" y="0"/>
            <a:ext cx="1571604" cy="1571604"/>
          </a:xfrm>
          <a:prstGeom prst="rect">
            <a:avLst/>
          </a:prstGeom>
          <a:ln>
            <a:noFill/>
          </a:ln>
          <a:effectLst>
            <a:softEdge rad="112500"/>
          </a:effectLst>
        </p:spPr>
      </p:pic>
      <p:pic>
        <p:nvPicPr>
          <p:cNvPr id="12294" name="Ograda vsebine 7" descr="Mart_Mikl 048.JPG"/>
          <p:cNvPicPr>
            <a:picLocks noGrp="1" noChangeAspect="1"/>
          </p:cNvPicPr>
          <p:nvPr>
            <p:ph sz="half" idx="2"/>
          </p:nvPr>
        </p:nvPicPr>
        <p:blipFill>
          <a:blip r:embed="rId4" cstate="print"/>
          <a:srcRect/>
          <a:stretch>
            <a:fillRect/>
          </a:stretch>
        </p:blipFill>
        <p:spPr>
          <a:xfrm>
            <a:off x="5430838" y="4452938"/>
            <a:ext cx="3394075" cy="2262187"/>
          </a:xfrm>
        </p:spPr>
      </p:pic>
    </p:spTree>
  </p:cSld>
  <p:clrMapOvr>
    <a:masterClrMapping/>
  </p:clrMapOvr>
  <p:transition>
    <p:wheel spokes="2"/>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slov 1"/>
          <p:cNvSpPr>
            <a:spLocks noGrp="1"/>
          </p:cNvSpPr>
          <p:nvPr>
            <p:ph type="title"/>
          </p:nvPr>
        </p:nvSpPr>
        <p:spPr>
          <a:xfrm>
            <a:off x="0" y="0"/>
            <a:ext cx="8507413" cy="1000125"/>
          </a:xfrm>
        </p:spPr>
        <p:txBody>
          <a:bodyPr/>
          <a:lstStyle/>
          <a:p>
            <a:pPr eaLnBrk="1" hangingPunct="1"/>
            <a:r>
              <a:rPr lang="sl-SI" smtClean="0">
                <a:solidFill>
                  <a:srgbClr val="0070C0"/>
                </a:solidFill>
              </a:rPr>
              <a:t>Molimo s Halasom</a:t>
            </a:r>
          </a:p>
        </p:txBody>
      </p:sp>
      <p:sp>
        <p:nvSpPr>
          <p:cNvPr id="13315" name="Ograda vsebine 2"/>
          <p:cNvSpPr>
            <a:spLocks noGrp="1"/>
          </p:cNvSpPr>
          <p:nvPr>
            <p:ph sz="half" idx="1"/>
          </p:nvPr>
        </p:nvSpPr>
        <p:spPr>
          <a:xfrm>
            <a:off x="107950" y="1773238"/>
            <a:ext cx="8785225" cy="2160587"/>
          </a:xfrm>
        </p:spPr>
        <p:txBody>
          <a:bodyPr/>
          <a:lstStyle/>
          <a:p>
            <a:pPr eaLnBrk="1" hangingPunct="1">
              <a:buFont typeface="Arial" charset="0"/>
              <a:buNone/>
            </a:pPr>
            <a:r>
              <a:rPr lang="sl-SI" sz="3600" smtClean="0"/>
              <a:t>Desetka rožnega venca: </a:t>
            </a:r>
          </a:p>
          <a:p>
            <a:pPr eaLnBrk="1" hangingPunct="1">
              <a:buFont typeface="Arial" charset="0"/>
              <a:buNone/>
            </a:pPr>
            <a:r>
              <a:rPr lang="sl-SI" sz="3600" smtClean="0">
                <a:solidFill>
                  <a:srgbClr val="C00000"/>
                </a:solidFill>
              </a:rPr>
              <a:t>Ki si ga Devica od Svetega Duha spočela</a:t>
            </a:r>
          </a:p>
        </p:txBody>
      </p:sp>
      <p:pic>
        <p:nvPicPr>
          <p:cNvPr id="5" name="Ograda vsebine 10" descr="1-jur.JPG"/>
          <p:cNvPicPr>
            <a:picLocks noChangeAspect="1"/>
          </p:cNvPicPr>
          <p:nvPr/>
        </p:nvPicPr>
        <p:blipFill>
          <a:blip r:embed="rId2" cstate="email"/>
          <a:stretch>
            <a:fillRect/>
          </a:stretch>
        </p:blipFill>
        <p:spPr bwMode="auto">
          <a:xfrm>
            <a:off x="2123728" y="3284984"/>
            <a:ext cx="5114372" cy="3396263"/>
          </a:xfrm>
          <a:prstGeom prst="rect">
            <a:avLst/>
          </a:prstGeom>
          <a:noFill/>
          <a:ln w="9525">
            <a:noFill/>
            <a:miter lim="800000"/>
            <a:headEnd/>
            <a:tailEnd/>
          </a:ln>
          <a:effectLst>
            <a:softEdge rad="112500"/>
          </a:effectLst>
        </p:spPr>
      </p:pic>
      <p:sp>
        <p:nvSpPr>
          <p:cNvPr id="13317" name="Ograda vsebine 5"/>
          <p:cNvSpPr>
            <a:spLocks noGrp="1"/>
          </p:cNvSpPr>
          <p:nvPr>
            <p:ph sz="half" idx="2"/>
          </p:nvPr>
        </p:nvSpPr>
        <p:spPr/>
        <p:txBody>
          <a:bodyPr/>
          <a:lstStyle/>
          <a:p>
            <a:endParaRPr lang="sl-SI" smtClean="0"/>
          </a:p>
        </p:txBody>
      </p:sp>
      <p:pic>
        <p:nvPicPr>
          <p:cNvPr id="7" name="Ograda vsebine 5" descr="IMG_0692.JPG"/>
          <p:cNvPicPr>
            <a:picLocks noChangeAspect="1"/>
          </p:cNvPicPr>
          <p:nvPr/>
        </p:nvPicPr>
        <p:blipFill>
          <a:blip r:embed="rId3" cstate="email"/>
          <a:srcRect/>
          <a:stretch>
            <a:fillRect/>
          </a:stretch>
        </p:blipFill>
        <p:spPr>
          <a:xfrm>
            <a:off x="0" y="0"/>
            <a:ext cx="1428728" cy="1538620"/>
          </a:xfrm>
          <a:prstGeom prst="rect">
            <a:avLst/>
          </a:prstGeom>
          <a:ln>
            <a:noFill/>
          </a:ln>
          <a:effectLst>
            <a:softEdge rad="112500"/>
          </a:effectLst>
        </p:spPr>
      </p:pic>
      <p:pic>
        <p:nvPicPr>
          <p:cNvPr id="8" name="Ograda vsebine 4" descr="Kr_pot_table 051.JPG"/>
          <p:cNvPicPr>
            <a:picLocks noChangeAspect="1"/>
          </p:cNvPicPr>
          <p:nvPr/>
        </p:nvPicPr>
        <p:blipFill>
          <a:blip r:embed="rId4" cstate="email"/>
          <a:srcRect/>
          <a:stretch>
            <a:fillRect/>
          </a:stretch>
        </p:blipFill>
        <p:spPr>
          <a:xfrm>
            <a:off x="7572396" y="0"/>
            <a:ext cx="1571604" cy="1571604"/>
          </a:xfrm>
          <a:prstGeom prst="rect">
            <a:avLst/>
          </a:prstGeom>
          <a:ln>
            <a:noFill/>
          </a:ln>
          <a:effectLst>
            <a:softEdge rad="112500"/>
          </a:effectLst>
        </p:spPr>
      </p:pic>
    </p:spTree>
  </p:cSld>
  <p:clrMapOvr>
    <a:masterClrMapping/>
  </p:clrMapOvr>
  <p:transition>
    <p:wheel spokes="2"/>
  </p:transition>
  <p:timing>
    <p:tnLst>
      <p:par>
        <p:cTn id="1" dur="indefinite" restart="never" nodeType="tmRoot"/>
      </p:par>
    </p:tnLst>
  </p:timing>
</p:sld>
</file>

<file path=ppt/theme/theme1.xml><?xml version="1.0" encoding="utf-8"?>
<a:theme xmlns:a="http://schemas.openxmlformats.org/drawingml/2006/main" name="Officeova tema">
  <a:themeElements>
    <a:clrScheme name="Vrh">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379</Words>
  <Application>Microsoft Office PowerPoint</Application>
  <PresentationFormat>Diaprojekcija na zaslonu (4:3)</PresentationFormat>
  <Paragraphs>30</Paragraphs>
  <Slides>12</Slides>
  <Notes>0</Notes>
  <HiddenSlides>0</HiddenSlides>
  <MMClips>0</MMClips>
  <ScaleCrop>false</ScaleCrop>
  <HeadingPairs>
    <vt:vector size="6" baseType="variant">
      <vt:variant>
        <vt:lpstr>Uporabljene pisave</vt:lpstr>
      </vt:variant>
      <vt:variant>
        <vt:i4>2</vt:i4>
      </vt:variant>
      <vt:variant>
        <vt:lpstr>Tema</vt:lpstr>
      </vt:variant>
      <vt:variant>
        <vt:i4>1</vt:i4>
      </vt:variant>
      <vt:variant>
        <vt:lpstr>Naslovi diapozitivov</vt:lpstr>
      </vt:variant>
      <vt:variant>
        <vt:i4>12</vt:i4>
      </vt:variant>
    </vt:vector>
  </HeadingPairs>
  <TitlesOfParts>
    <vt:vector size="15" baseType="lpstr">
      <vt:lpstr>Arial</vt:lpstr>
      <vt:lpstr>Calibri</vt:lpstr>
      <vt:lpstr>Officeova tema</vt:lpstr>
      <vt:lpstr>Molimo s Halasom</vt:lpstr>
      <vt:lpstr>Molimo s Halasom</vt:lpstr>
      <vt:lpstr>Molimo s Halasom</vt:lpstr>
      <vt:lpstr>Molimo s Halasom</vt:lpstr>
      <vt:lpstr>Molimo s Halasom</vt:lpstr>
      <vt:lpstr>Molimo s Halasom</vt:lpstr>
      <vt:lpstr>Molimo s Halasom</vt:lpstr>
      <vt:lpstr>Molimo s Halasom</vt:lpstr>
      <vt:lpstr>Molimo s Halasom</vt:lpstr>
      <vt:lpstr>Molimo s Halasom</vt:lpstr>
      <vt:lpstr>Molimo s Halasom</vt:lpstr>
      <vt:lpstr>Molimo s Halasom</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nlkjfl</dc:title>
  <dc:creator>Zupnisce</dc:creator>
  <cp:lastModifiedBy>župnija</cp:lastModifiedBy>
  <cp:revision>29</cp:revision>
  <dcterms:created xsi:type="dcterms:W3CDTF">2012-10-29T15:44:00Z</dcterms:created>
  <dcterms:modified xsi:type="dcterms:W3CDTF">2013-03-07T07:19:20Z</dcterms:modified>
</cp:coreProperties>
</file>